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" y="10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4AC9-37CE-4C2F-9893-05BD9FB693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0FF62-9BF2-47D2-821C-C0194D2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4AC9-37CE-4C2F-9893-05BD9FB693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0FF62-9BF2-47D2-821C-C0194D2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3084AC9-37CE-4C2F-9893-05BD9FB693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EF0FF62-9BF2-47D2-821C-C0194D2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1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4AC9-37CE-4C2F-9893-05BD9FB693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0FF62-9BF2-47D2-821C-C0194D2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084AC9-37CE-4C2F-9893-05BD9FB693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F0FF62-9BF2-47D2-821C-C0194D2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8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4AC9-37CE-4C2F-9893-05BD9FB693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0FF62-9BF2-47D2-821C-C0194D2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8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4AC9-37CE-4C2F-9893-05BD9FB693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0FF62-9BF2-47D2-821C-C0194D2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4AC9-37CE-4C2F-9893-05BD9FB693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0FF62-9BF2-47D2-821C-C0194D2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5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4AC9-37CE-4C2F-9893-05BD9FB693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0FF62-9BF2-47D2-821C-C0194D2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4AC9-37CE-4C2F-9893-05BD9FB693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0FF62-9BF2-47D2-821C-C0194D2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4AC9-37CE-4C2F-9893-05BD9FB693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0FF62-9BF2-47D2-821C-C0194D2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9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3084AC9-37CE-4C2F-9893-05BD9FB693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EF0FF62-9BF2-47D2-821C-C0194D2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98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5221DF6-EDF3-32D1-E0D3-63ED446A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the Planet</a:t>
            </a:r>
          </a:p>
        </p:txBody>
      </p:sp>
      <p:pic>
        <p:nvPicPr>
          <p:cNvPr id="13" name="Picture Placeholder 12" descr="A close-up of a plant&#10;&#10;Description automatically generated">
            <a:extLst>
              <a:ext uri="{FF2B5EF4-FFF2-40B4-BE49-F238E27FC236}">
                <a16:creationId xmlns:a16="http://schemas.microsoft.com/office/drawing/2014/main" id="{61A195CE-7379-297D-6BCA-896044FBEB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 b="1872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FB2603-E308-ADB9-AF93-4D7C5BA0C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Not only will you help the planet, but you will be saving money at the same time which is a win </a:t>
            </a:r>
            <a:r>
              <a:rPr lang="en-US" sz="3200" dirty="0" err="1"/>
              <a:t>win</a:t>
            </a:r>
            <a:r>
              <a:rPr lang="en-US" sz="3200" dirty="0"/>
              <a:t> situation.</a:t>
            </a:r>
          </a:p>
        </p:txBody>
      </p:sp>
    </p:spTree>
    <p:extLst>
      <p:ext uri="{BB962C8B-B14F-4D97-AF65-F5344CB8AC3E}">
        <p14:creationId xmlns:p14="http://schemas.microsoft.com/office/powerpoint/2010/main" val="380704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C3D0-5B7A-39B7-3EF7-8E718CF1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C4B8F-EF6E-0F30-FE92-E78869F8B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Appointments available beginning on April 15</a:t>
            </a:r>
          </a:p>
          <a:p>
            <a:r>
              <a:rPr lang="en-US" sz="3600" dirty="0"/>
              <a:t>Headed by Nick Eckerman</a:t>
            </a:r>
          </a:p>
          <a:p>
            <a:r>
              <a:rPr lang="en-US" sz="3600" dirty="0"/>
              <a:t>Respectful</a:t>
            </a:r>
          </a:p>
          <a:p>
            <a:r>
              <a:rPr lang="en-US" sz="3600" dirty="0"/>
              <a:t>No high-pressure sales tactics</a:t>
            </a:r>
          </a:p>
          <a:p>
            <a:r>
              <a:rPr lang="en-US" sz="3600" dirty="0"/>
              <a:t>You may qualify for tax credits on changes made</a:t>
            </a:r>
          </a:p>
        </p:txBody>
      </p:sp>
    </p:spTree>
    <p:extLst>
      <p:ext uri="{BB962C8B-B14F-4D97-AF65-F5344CB8AC3E}">
        <p14:creationId xmlns:p14="http://schemas.microsoft.com/office/powerpoint/2010/main" val="405193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58D3-1861-9D12-A2E0-E3F51CCF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</a:t>
            </a:r>
            <a:r>
              <a:rPr lang="en-US" dirty="0" err="1"/>
              <a:t>Evualtion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D52C1-76C6-CD58-E346-BA772B3A9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7E9C7-CF95-CD42-D47E-EC675962DC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Only takes 30 minutes of your time</a:t>
            </a:r>
          </a:p>
          <a:p>
            <a:r>
              <a:rPr lang="en-US" sz="2800" dirty="0"/>
              <a:t>Suggestions can be implemented immediately</a:t>
            </a:r>
          </a:p>
          <a:p>
            <a:r>
              <a:rPr lang="en-US" sz="2800" dirty="0"/>
              <a:t>Respectful staff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4F354-5FC3-EDD8-7AF1-40C492E9A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1309A-B5C6-FBDE-31F2-C038932C0E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few people will not be able to make improvements in their power usage</a:t>
            </a:r>
          </a:p>
          <a:p>
            <a:r>
              <a:rPr lang="en-US" sz="2800" dirty="0"/>
              <a:t>There is a charge for the service</a:t>
            </a:r>
          </a:p>
          <a:p>
            <a:r>
              <a:rPr lang="en-US" sz="2800" dirty="0"/>
              <a:t>Having a stranger in your home</a:t>
            </a:r>
          </a:p>
        </p:txBody>
      </p:sp>
    </p:spTree>
    <p:extLst>
      <p:ext uri="{BB962C8B-B14F-4D97-AF65-F5344CB8AC3E}">
        <p14:creationId xmlns:p14="http://schemas.microsoft.com/office/powerpoint/2010/main" val="1455710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10</TotalTime>
  <Words>99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Corbel</vt:lpstr>
      <vt:lpstr>Wingdings</vt:lpstr>
      <vt:lpstr>Banded</vt:lpstr>
      <vt:lpstr>Help the Planet</vt:lpstr>
      <vt:lpstr>Home Evaluation</vt:lpstr>
      <vt:lpstr>Home Evualtion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the Planet</dc:title>
  <dc:creator>Steve H. Eickmann</dc:creator>
  <cp:lastModifiedBy>Steve H. Eickmann</cp:lastModifiedBy>
  <cp:revision>1</cp:revision>
  <dcterms:created xsi:type="dcterms:W3CDTF">2023-11-06T20:18:10Z</dcterms:created>
  <dcterms:modified xsi:type="dcterms:W3CDTF">2023-11-06T20:28:12Z</dcterms:modified>
</cp:coreProperties>
</file>